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hdestä kulmasta leikattu ja pyöristetty suorakulmi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ainen kolmi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10" name="Puolivapaa piirt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uolivapaa piirt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F7824A-D83C-493B-B69B-EC8D725C1D8F}" type="datetimeFigureOut">
              <a:rPr lang="fi-FI" smtClean="0"/>
              <a:pPr/>
              <a:t>17.9.2011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2CC14D-E246-4658-A138-6AF0949E435D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" name="Ryhmä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uolivapaa piirt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uolivapaa piirt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  <a:alpha val="0"/>
                <a:lumMod val="87000"/>
              </a:schemeClr>
            </a:gs>
            <a:gs pos="67921">
              <a:srgbClr val="3182AE"/>
            </a:gs>
            <a:gs pos="63000">
              <a:srgbClr val="398CB9"/>
            </a:gs>
            <a:gs pos="54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846640" cy="122413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fi-FI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VOIMAVALMENNUSSEMINAARI</a:t>
            </a:r>
            <a:r>
              <a:rPr lang="fi-FI" sz="49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</a:t>
            </a:r>
            <a:r>
              <a:rPr lang="fi-FI" sz="2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LUENTO: NUORTEN 13 – 18 v. VOIMAHARJOITTELU  </a:t>
            </a:r>
            <a:endParaRPr lang="fi-FI" sz="2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496944" cy="4608512"/>
          </a:xfrm>
        </p:spPr>
        <p:txBody>
          <a:bodyPr anchor="t">
            <a:normAutofit fontScale="25000" lnSpcReduction="20000"/>
          </a:bodyPr>
          <a:lstStyle/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Ikaalisten Urheilijat ja Ikaalisten kaupungin liikuntatoimen terveysliikuntahanke yhdessä järjestävät voimavalmennusseminaarin </a:t>
            </a:r>
            <a:r>
              <a:rPr lang="fi-FI" sz="4800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1.10.2011 klo. 12.00 – 15.00 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Ikaalisten  liikuntahallilla.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Luennoitsija ME-painonnostaja Jaakko 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Kailajärvi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. Urheilijavieras maajoukkueesta Eero Haapala.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Opastajina kokeneet kouluttajat. Levytankoharjoittelu: Jaakko 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Kailajärvi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, 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pilates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: Anne Mäkelä, kahvakuula: Tiina Koski, kuntopallo: Eero Haapala ja liikkuvuus: Antti Mäkelä.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Mahdollisuus testata kehon koostumus 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Inbody-laitteella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(5 €): testistä henkilökohtainen palaute!   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latin typeface="Arial Black" pitchFamily="34" charset="0"/>
              </a:rPr>
              <a:t> 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Seminaari sopii erityisesti: urheilijoille, valmentajille, ohjaajille, kuntoilijoille ja muuten liikunnasta kiinnostuneille.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Ø"/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Ilmoittautuminen paikan päällä, tapahtuma on maksuton.</a:t>
            </a:r>
          </a:p>
          <a:p>
            <a:pPr algn="l">
              <a:lnSpc>
                <a:spcPct val="170000"/>
              </a:lnSpc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		</a:t>
            </a:r>
          </a:p>
          <a:p>
            <a:pPr algn="l">
              <a:lnSpc>
                <a:spcPct val="170000"/>
              </a:lnSpc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AIKATAULU: 12.00 – 13.00 LUENTO (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Kailajärvi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+ demourheilijat), 13.00 – 15.00 TOIMINTAPISTEET </a:t>
            </a:r>
          </a:p>
          <a:p>
            <a:pPr algn="l">
              <a:lnSpc>
                <a:spcPct val="170000"/>
              </a:lnSpc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15.00 – 15.15 SEMINAARIN PURKU JA PALAUTE.</a:t>
            </a:r>
          </a:p>
          <a:p>
            <a:pPr algn="l">
              <a:lnSpc>
                <a:spcPct val="170000"/>
              </a:lnSpc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>
              <a:lnSpc>
                <a:spcPct val="170000"/>
              </a:lnSpc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Tiedustelut: Nuorisosihteeri Sari </a:t>
            </a:r>
            <a:r>
              <a:rPr lang="fi-FI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Sarkonen</a:t>
            </a: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p. 044-7301225 tai Antti Mäkelä p. 043-2170390</a:t>
            </a:r>
          </a:p>
          <a:p>
            <a:pPr algn="l">
              <a:lnSpc>
                <a:spcPct val="170000"/>
              </a:lnSpc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>
              <a:lnSpc>
                <a:spcPct val="170000"/>
              </a:lnSpc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>
              <a:lnSpc>
                <a:spcPct val="170000"/>
              </a:lnSpc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>
              <a:lnSpc>
                <a:spcPct val="170000"/>
              </a:lnSpc>
            </a:pPr>
            <a:r>
              <a:rPr lang="fi-FI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 Black" pitchFamily="34" charset="0"/>
              </a:rPr>
              <a:t> 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endParaRPr lang="fi-FI" sz="4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/>
            <a:endParaRPr lang="fi-FI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/>
            <a:endParaRPr lang="fi-FI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fi-FI" sz="2800" dirty="0" smtClean="0">
                <a:latin typeface="Arial Black" pitchFamily="34" charset="0"/>
              </a:rPr>
              <a:t> </a:t>
            </a:r>
            <a:endParaRPr lang="fi-FI" sz="2800" dirty="0">
              <a:latin typeface="Arial Black" pitchFamily="34" charset="0"/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71" y="548680"/>
            <a:ext cx="719461" cy="1064802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65391"/>
            <a:ext cx="1672951" cy="6753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111</Words>
  <Application>Microsoft Office PowerPoint</Application>
  <PresentationFormat>Näytössä katseltava diaesitys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Virta</vt:lpstr>
      <vt:lpstr>VOIMAVALMENNUSSEMINAARI             LUENTO: NUORTEN 13 – 18 v. VOIMAHARJOITTELU  </vt:lpstr>
    </vt:vector>
  </TitlesOfParts>
  <Company>Ikaalisten kaupunki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VOIMAVALMENNUSSEMINAARI</dc:title>
  <dc:creator>Urheilukenttä</dc:creator>
  <cp:lastModifiedBy>Urheilukenttä</cp:lastModifiedBy>
  <cp:revision>20</cp:revision>
  <dcterms:created xsi:type="dcterms:W3CDTF">2011-09-09T08:56:56Z</dcterms:created>
  <dcterms:modified xsi:type="dcterms:W3CDTF">2011-09-17T17:24:26Z</dcterms:modified>
</cp:coreProperties>
</file>